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1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2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4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3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4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2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D4C242-6715-4EEF-9882-1E71728CF49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DD1134-AEA9-4217-A6AB-24FA0448E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3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588" y="2421030"/>
            <a:ext cx="9966960" cy="2926080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Роль классного руководителя в педагогическом сопровождении детей-мигрантов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943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7" y="413239"/>
            <a:ext cx="8639322" cy="5823438"/>
          </a:xfrm>
        </p:spPr>
      </p:pic>
    </p:spTree>
    <p:extLst>
      <p:ext uri="{BB962C8B-B14F-4D97-AF65-F5344CB8AC3E}">
        <p14:creationId xmlns:p14="http://schemas.microsoft.com/office/powerpoint/2010/main" val="1679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2724912"/>
            <a:ext cx="3931920" cy="1737360"/>
          </a:xfrm>
        </p:spPr>
        <p:txBody>
          <a:bodyPr/>
          <a:lstStyle/>
          <a:p>
            <a:pPr algn="ctr"/>
            <a:r>
              <a:rPr lang="ru-RU" sz="5400" b="1" dirty="0" smtClean="0"/>
              <a:t>Фестиваль Дружбы народов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2" b="19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6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072" y="2468880"/>
            <a:ext cx="4416552" cy="1737360"/>
          </a:xfrm>
        </p:spPr>
        <p:txBody>
          <a:bodyPr/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>Экскурсия «Эволюция света»</a:t>
            </a:r>
            <a:endParaRPr lang="ru-RU" sz="5400" b="1" dirty="0"/>
          </a:p>
        </p:txBody>
      </p:sp>
      <p:pic>
        <p:nvPicPr>
          <p:cNvPr id="3074" name="Picture 2" descr="C:\Users\uliya\Desktop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1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2743200"/>
            <a:ext cx="4672584" cy="1737360"/>
          </a:xfrm>
        </p:spPr>
        <p:txBody>
          <a:bodyPr/>
          <a:lstStyle/>
          <a:p>
            <a:pPr algn="ctr"/>
            <a:r>
              <a:rPr lang="ru-RU" sz="5400" b="1" dirty="0" smtClean="0"/>
              <a:t>Экскурсия «Быт Древней Руси»</a:t>
            </a:r>
            <a:endParaRPr lang="ru-RU" sz="5400" b="1" dirty="0"/>
          </a:p>
        </p:txBody>
      </p:sp>
      <p:pic>
        <p:nvPicPr>
          <p:cNvPr id="8195" name="Picture 3" descr="C:\Users\uliya\Desktop\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 bwMode="auto">
          <a:xfrm>
            <a:off x="4828032" y="1115567"/>
            <a:ext cx="680313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0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2728" y="2304288"/>
            <a:ext cx="3931920" cy="1737360"/>
          </a:xfrm>
        </p:spPr>
        <p:txBody>
          <a:bodyPr/>
          <a:lstStyle/>
          <a:p>
            <a:pPr algn="ctr"/>
            <a:r>
              <a:rPr lang="ru-RU" sz="5400" b="1" dirty="0" smtClean="0"/>
              <a:t>Экскурсия «Советский Новый год»</a:t>
            </a:r>
            <a:endParaRPr lang="ru-RU" sz="5400" b="1" dirty="0"/>
          </a:p>
        </p:txBody>
      </p:sp>
      <p:pic>
        <p:nvPicPr>
          <p:cNvPr id="6147" name="Picture 3" descr="C:\Users\uliya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44" y="712915"/>
            <a:ext cx="5907024" cy="53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7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6" y="2386584"/>
            <a:ext cx="9701784" cy="1737360"/>
          </a:xfrm>
        </p:spPr>
        <p:txBody>
          <a:bodyPr/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6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iya\Desktop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2227" r="-15343" b="-2227"/>
          <a:stretch/>
        </p:blipFill>
        <p:spPr bwMode="auto">
          <a:xfrm flipH="1">
            <a:off x="5074920" y="1957288"/>
            <a:ext cx="6912864" cy="45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liya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405384"/>
            <a:ext cx="5532120" cy="4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7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237392"/>
            <a:ext cx="11790484" cy="6392008"/>
          </a:xfrm>
        </p:spPr>
      </p:pic>
    </p:spTree>
    <p:extLst>
      <p:ext uri="{BB962C8B-B14F-4D97-AF65-F5344CB8AC3E}">
        <p14:creationId xmlns:p14="http://schemas.microsoft.com/office/powerpoint/2010/main" val="76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" y="237392"/>
            <a:ext cx="11684098" cy="6400800"/>
          </a:xfrm>
        </p:spPr>
      </p:pic>
    </p:spTree>
    <p:extLst>
      <p:ext uri="{BB962C8B-B14F-4D97-AF65-F5344CB8AC3E}">
        <p14:creationId xmlns:p14="http://schemas.microsoft.com/office/powerpoint/2010/main" val="3919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237392"/>
            <a:ext cx="11676184" cy="6400800"/>
          </a:xfrm>
        </p:spPr>
      </p:pic>
    </p:spTree>
    <p:extLst>
      <p:ext uri="{BB962C8B-B14F-4D97-AF65-F5344CB8AC3E}">
        <p14:creationId xmlns:p14="http://schemas.microsoft.com/office/powerpoint/2010/main" val="2323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81354"/>
            <a:ext cx="11737731" cy="6356838"/>
          </a:xfrm>
        </p:spPr>
      </p:pic>
    </p:spTree>
    <p:extLst>
      <p:ext uri="{BB962C8B-B14F-4D97-AF65-F5344CB8AC3E}">
        <p14:creationId xmlns:p14="http://schemas.microsoft.com/office/powerpoint/2010/main" val="7479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4" y="246185"/>
            <a:ext cx="11781692" cy="6383215"/>
          </a:xfrm>
        </p:spPr>
      </p:pic>
    </p:spTree>
    <p:extLst>
      <p:ext uri="{BB962C8B-B14F-4D97-AF65-F5344CB8AC3E}">
        <p14:creationId xmlns:p14="http://schemas.microsoft.com/office/powerpoint/2010/main" val="18511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237392"/>
            <a:ext cx="11658599" cy="6392008"/>
          </a:xfrm>
        </p:spPr>
      </p:pic>
    </p:spTree>
    <p:extLst>
      <p:ext uri="{BB962C8B-B14F-4D97-AF65-F5344CB8AC3E}">
        <p14:creationId xmlns:p14="http://schemas.microsoft.com/office/powerpoint/2010/main" val="32531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127</TotalTime>
  <Words>26</Words>
  <Application>Microsoft Office PowerPoint</Application>
  <PresentationFormat>Широкоэкранный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Corbel</vt:lpstr>
      <vt:lpstr>Times New Roman</vt:lpstr>
      <vt:lpstr>Базис</vt:lpstr>
      <vt:lpstr>Роль классного руководителя в педагогическом сопровождении детей-мигрантов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Фестиваль Дружбы народов</vt:lpstr>
      <vt:lpstr>  Экскурсия «Эволюция света»</vt:lpstr>
      <vt:lpstr>Экскурсия «Быт Древней Руси»</vt:lpstr>
      <vt:lpstr>Экскурсия «Советский Новый год»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классного руководителя в педагогическом сопровождении детей-мигрантов</dc:title>
  <dc:creator>110</dc:creator>
  <cp:lastModifiedBy>Dir1</cp:lastModifiedBy>
  <cp:revision>8</cp:revision>
  <dcterms:created xsi:type="dcterms:W3CDTF">2023-10-30T12:33:18Z</dcterms:created>
  <dcterms:modified xsi:type="dcterms:W3CDTF">2024-02-14T12:22:10Z</dcterms:modified>
</cp:coreProperties>
</file>