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07200" cy="99393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-2118" y="-10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845911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34155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0680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6508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398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7113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54592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17820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41664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929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8D17DD-40EC-4A9D-A525-598AE7425165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18119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8D17DD-40EC-4A9D-A525-598AE7425165}" type="datetimeFigureOut">
              <a:rPr lang="ru-RU" smtClean="0"/>
              <a:t>29.01.2016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CADFF7-7104-4CB5-9FC0-B3F6A43236F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0349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12665" t="3542" r="9151" b="3958"/>
          <a:stretch/>
        </p:blipFill>
        <p:spPr>
          <a:xfrm>
            <a:off x="422196" y="1022475"/>
            <a:ext cx="6030119" cy="3306271"/>
          </a:xfrm>
          <a:prstGeom prst="rect">
            <a:avLst/>
          </a:prstGeom>
          <a:ln w="3175">
            <a:noFill/>
          </a:ln>
        </p:spPr>
      </p:pic>
      <p:sp>
        <p:nvSpPr>
          <p:cNvPr id="6" name="TextBox 5"/>
          <p:cNvSpPr txBox="1"/>
          <p:nvPr/>
        </p:nvSpPr>
        <p:spPr>
          <a:xfrm>
            <a:off x="314274" y="4602768"/>
            <a:ext cx="6233319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С 1 октября 2011 года в рамках реализации требований Федерального закона от 27 июля 2010 г. № 210-ФЗ «Об организации предоставления государственных и муниципальных услуг</a:t>
            </a:r>
            <a:r>
              <a:rPr lang="ru-RU" sz="14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» </a:t>
            </a:r>
            <a:r>
              <a:rPr lang="ru-RU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МВД России приступило к предоставлению государственных услуг и функций в упрощенном порядке.</a:t>
            </a:r>
          </a:p>
          <a:p>
            <a:pPr algn="just"/>
            <a:endParaRPr lang="ru-RU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/>
            <a:r>
              <a:rPr lang="ru-RU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В настоящее время гражданину для получения государственной услуги от МВД России требуется предъявить минимальное количество документов, как правило, имеющихся у него на руках. Большая часть сведений и документов запрашивается через систему межведомственного электронного взаимодействия в федеральных органах исполнительной власти, где она имеется.  </a:t>
            </a:r>
          </a:p>
          <a:p>
            <a:pPr algn="just"/>
            <a:endParaRPr lang="ru-RU" sz="14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algn="just"/>
            <a:r>
              <a:rPr lang="ru-RU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Граждане, имеющие доступ к сети интернет, могут воспользоваться всеми преимуществами быстрого и бесконтактного документооборота и получить необходимые услуги без потери времени и качества. Зарегистрировавшись один раз на сайте </a:t>
            </a:r>
            <a:r>
              <a:rPr lang="ru-RU" sz="1400" b="1" u="sng" dirty="0">
                <a:latin typeface="Courier New" panose="02070309020205020404" pitchFamily="49" charset="0"/>
                <a:cs typeface="Courier New" panose="02070309020205020404" pitchFamily="49" charset="0"/>
              </a:rPr>
              <a:t>www.gosuslugi.ru</a:t>
            </a:r>
            <a:r>
              <a:rPr lang="ru-RU" sz="1400" b="1" dirty="0">
                <a:latin typeface="Courier New" panose="02070309020205020404" pitchFamily="49" charset="0"/>
                <a:cs typeface="Courier New" panose="02070309020205020404" pitchFamily="49" charset="0"/>
              </a:rPr>
              <a:t>, Вы получите доступ ко всем услугам портала, в том числе и тем, которые оказываются МВД России.</a:t>
            </a:r>
            <a:endParaRPr lang="ru-RU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04409" y="258190"/>
            <a:ext cx="56418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b="1" dirty="0">
                <a:latin typeface="Courier New" panose="02070309020205020404" pitchFamily="49" charset="0"/>
                <a:cs typeface="Courier New" panose="02070309020205020404" pitchFamily="49" charset="0"/>
              </a:rPr>
              <a:t>«Электронное МВД»</a:t>
            </a:r>
          </a:p>
        </p:txBody>
      </p:sp>
    </p:spTree>
    <p:extLst>
      <p:ext uri="{BB962C8B-B14F-4D97-AF65-F5344CB8AC3E}">
        <p14:creationId xmlns:p14="http://schemas.microsoft.com/office/powerpoint/2010/main" val="216346762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103</TotalTime>
  <Words>144</Words>
  <Application>Microsoft Office PowerPoint</Application>
  <PresentationFormat>Лист A4 (210x297 мм)</PresentationFormat>
  <Paragraphs>6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HOME-PC</dc:creator>
  <cp:lastModifiedBy>User</cp:lastModifiedBy>
  <cp:revision>16</cp:revision>
  <cp:lastPrinted>2014-06-28T05:08:51Z</cp:lastPrinted>
  <dcterms:created xsi:type="dcterms:W3CDTF">2014-06-27T16:13:02Z</dcterms:created>
  <dcterms:modified xsi:type="dcterms:W3CDTF">2016-01-29T08:35:23Z</dcterms:modified>
</cp:coreProperties>
</file>