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3096" y="7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8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39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8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17DD-40EC-4A9D-A525-598AE7425165}" type="datetimeFigureOut">
              <a:rPr lang="ru-RU" smtClean="0"/>
              <a:t>16.02.2016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ashkontrol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vd.ru/" TargetMode="External"/><Relationship Id="rId5" Type="http://schemas.openxmlformats.org/officeDocument/2006/relationships/hyperlink" Target="http://www.16.mvd.ru/" TargetMode="External"/><Relationship Id="rId4" Type="http://schemas.openxmlformats.org/officeDocument/2006/relationships/hyperlink" Target="http://vashkontrol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accent2">
                <a:lumMod val="40000"/>
                <a:lumOff val="60000"/>
                <a:alpha val="20000"/>
              </a:schemeClr>
            </a:gs>
            <a:gs pos="20765">
              <a:schemeClr val="accent2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1" y="266607"/>
            <a:ext cx="6413679" cy="86007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18941" y="1378039"/>
            <a:ext cx="6413679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«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Ваш контроль»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помогает сделать получение государственных услуг удобным и эффективным, приблизить их к нуждам и запросам граждан. Вы можете помочь в достижении этой цели, если расскажете нам о своем опыте получения государственных услуг.</a:t>
            </a:r>
            <a:b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Все ваши отзывы будут учтены при оценке работы чиновников. 12 декабря 2012 г. Правительство РФ приняло постановление №1284 «Об оценке гражданами эффективности деятельности руководителей территориальных органов федеральных органов исполнительной власти (их структурных подразделений) с учетом качества предоставления ими государственных услуг, а также о применении результатов указанной оценки как основания для принятия решений о досрочном прекращении исполнения соответствующими руководителями своих должностных обязанностей». Это постановление дает гражданам возможность напрямую влиять на качество государственных услуг, оценивая работу чиновников в конкретном месте, по конкретной услуге.</a:t>
            </a:r>
            <a:b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«Ваш контроль»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собирает отзывы по разным каналам. Мы просим граждан, которые недавно получили государственную услугу, оценить ее качество, отправляя смс-сообщения, обращаясь к ним по телефону, проводя опросы через электронные терминалы в многофункциональных центрах и на Интернет-сайтах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/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Н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а 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официальном сайте МВД по Республике Татарстан </a:t>
            </a:r>
            <a:r>
              <a:rPr lang="ru-RU" sz="1400" u="sng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www.16.mvd.r</a:t>
            </a:r>
            <a:r>
              <a:rPr lang="ru-RU" sz="1400" b="1" u="sng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u</a:t>
            </a:r>
            <a:r>
              <a:rPr lang="ru-RU" sz="14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а также на официальном сайте МВД России </a:t>
            </a:r>
            <a:r>
              <a:rPr lang="ru-RU" sz="1400" u="sng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www.mvd.r</a:t>
            </a:r>
            <a:r>
              <a:rPr lang="ru-RU" sz="1400" b="1" u="sng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u</a:t>
            </a:r>
            <a:r>
              <a:rPr lang="ru-RU" sz="1400" b="1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Вы можете 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оценить качество предоставленной услуги при помощи опросного модуля (</a:t>
            </a:r>
            <a:r>
              <a:rPr lang="ru-RU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виджета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«</a:t>
            </a:r>
            <a:r>
              <a:rPr lang="ru-RU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Вашконтроль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».</a:t>
            </a:r>
          </a:p>
          <a:p>
            <a:pPr algn="just"/>
            <a:endParaRPr lang="ru-RU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609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39</Words>
  <Application>Microsoft Office PowerPoint</Application>
  <PresentationFormat>Лист A4 (210x297 мм)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Рустем</cp:lastModifiedBy>
  <cp:revision>19</cp:revision>
  <cp:lastPrinted>2014-06-28T05:08:51Z</cp:lastPrinted>
  <dcterms:created xsi:type="dcterms:W3CDTF">2014-06-27T16:13:02Z</dcterms:created>
  <dcterms:modified xsi:type="dcterms:W3CDTF">2016-02-16T13:46:14Z</dcterms:modified>
</cp:coreProperties>
</file>