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0" d="100"/>
          <a:sy n="170" d="100"/>
        </p:scale>
        <p:origin x="-130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07.08.2014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752" y="343247"/>
            <a:ext cx="63326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государственной функции при проведении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наличия,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хранения, учета и технического состояния оружия и патронов</a:t>
            </a:r>
            <a:endPara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2660" y="1402536"/>
            <a:ext cx="5752682" cy="180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ГУОООП МВД России, ГУТ МВД России или территориальные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МВД России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Прямая со стрелкой 61"/>
          <p:cNvCxnSpPr>
            <a:endCxn id="18" idx="0"/>
          </p:cNvCxnSpPr>
          <p:nvPr/>
        </p:nvCxnSpPr>
        <p:spPr>
          <a:xfrm>
            <a:off x="4710195" y="1583269"/>
            <a:ext cx="0" cy="1686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3117453" y="1751945"/>
            <a:ext cx="3185484" cy="1262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проверки наличия, организации хранения, учета и технического состояния оружия и патронов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52660" y="1751946"/>
            <a:ext cx="2145322" cy="438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сведений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552660" y="2395397"/>
            <a:ext cx="1004835" cy="61875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не выявлены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552661" y="6682140"/>
            <a:ext cx="5750274" cy="22860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результатам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1694406" y="2395397"/>
            <a:ext cx="1003576" cy="6187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нарушения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52660" y="5674801"/>
            <a:ext cx="5198776" cy="37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сведений в АИПС «Оружие-МВД» и приобщение материалов проверки к учетному или контрольно-наблюдательному делу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888200" y="3226156"/>
            <a:ext cx="1474242" cy="732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по делу об административном правонарушении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552661" y="7153783"/>
            <a:ext cx="1301260" cy="8748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Приостановление срока действия лицензии или разрешения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>
            <a:endCxn id="49" idx="0"/>
          </p:cNvCxnSpPr>
          <p:nvPr/>
        </p:nvCxnSpPr>
        <p:spPr>
          <a:xfrm>
            <a:off x="1625321" y="1583269"/>
            <a:ext cx="0" cy="1686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697981" y="2704773"/>
            <a:ext cx="41947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76" idx="0"/>
          </p:cNvCxnSpPr>
          <p:nvPr/>
        </p:nvCxnSpPr>
        <p:spPr>
          <a:xfrm flipH="1">
            <a:off x="2196194" y="2195521"/>
            <a:ext cx="1" cy="1998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70" idx="0"/>
          </p:cNvCxnSpPr>
          <p:nvPr/>
        </p:nvCxnSpPr>
        <p:spPr>
          <a:xfrm>
            <a:off x="1054254" y="2195521"/>
            <a:ext cx="824" cy="1998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749741" y="3014148"/>
            <a:ext cx="0" cy="26606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63" idx="0"/>
          </p:cNvCxnSpPr>
          <p:nvPr/>
        </p:nvCxnSpPr>
        <p:spPr>
          <a:xfrm flipH="1">
            <a:off x="4434444" y="4488359"/>
            <a:ext cx="1" cy="2148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64" idx="0"/>
          </p:cNvCxnSpPr>
          <p:nvPr/>
        </p:nvCxnSpPr>
        <p:spPr>
          <a:xfrm>
            <a:off x="4434442" y="4958863"/>
            <a:ext cx="1" cy="2004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434447" y="5420637"/>
            <a:ext cx="0" cy="25416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981760" y="4488359"/>
            <a:ext cx="0" cy="174718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2362442" y="3587131"/>
            <a:ext cx="18481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endCxn id="50" idx="3"/>
          </p:cNvCxnSpPr>
          <p:nvPr/>
        </p:nvCxnSpPr>
        <p:spPr>
          <a:xfrm rot="5400000">
            <a:off x="1694242" y="3682349"/>
            <a:ext cx="1521216" cy="184815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кругленный прямоугольник 49"/>
          <p:cNvSpPr/>
          <p:nvPr/>
        </p:nvSpPr>
        <p:spPr>
          <a:xfrm>
            <a:off x="888200" y="4168916"/>
            <a:ext cx="1474242" cy="732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по делу об административном правонарушении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117452" y="3226156"/>
            <a:ext cx="3185484" cy="1262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 проверки оборота оружия, боеприпасов и патронов к оружию (протокол об изъятии оружия, протокол об административном правонарушении)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Прямая со стрелкой 57"/>
          <p:cNvCxnSpPr>
            <a:stCxn id="18" idx="2"/>
            <a:endCxn id="57" idx="0"/>
          </p:cNvCxnSpPr>
          <p:nvPr/>
        </p:nvCxnSpPr>
        <p:spPr>
          <a:xfrm flipH="1">
            <a:off x="4710194" y="3014148"/>
            <a:ext cx="1" cy="21200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3117452" y="4703169"/>
            <a:ext cx="2633983" cy="25569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не выявлено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17451" y="5159319"/>
            <a:ext cx="2633983" cy="26131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результатам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117450" y="6235542"/>
            <a:ext cx="3185485" cy="25569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нарушения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1988192" y="7153783"/>
            <a:ext cx="1301260" cy="8748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предписания об устранении выявленных нарушений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3582240" y="7153783"/>
            <a:ext cx="1301260" cy="8748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Аннулирование лицензии или разрешения (в том числе по решению суда)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1988192" y="8253485"/>
            <a:ext cx="2895308" cy="78943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Запретить дальнейшее хранение и (или) использование оружия, боеприпасов и патронов к оружию либо опечатать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001675" y="7153783"/>
            <a:ext cx="1301260" cy="8748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Изъятие оружия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8" name="Прямая со стрелкой 87"/>
          <p:cNvCxnSpPr>
            <a:endCxn id="68" idx="0"/>
          </p:cNvCxnSpPr>
          <p:nvPr/>
        </p:nvCxnSpPr>
        <p:spPr>
          <a:xfrm flipH="1">
            <a:off x="4710193" y="6054133"/>
            <a:ext cx="2" cy="18140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4710195" y="6491235"/>
            <a:ext cx="0" cy="1909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endCxn id="84" idx="0"/>
          </p:cNvCxnSpPr>
          <p:nvPr/>
        </p:nvCxnSpPr>
        <p:spPr>
          <a:xfrm>
            <a:off x="5652305" y="6910747"/>
            <a:ext cx="0" cy="2430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endCxn id="83" idx="0"/>
          </p:cNvCxnSpPr>
          <p:nvPr/>
        </p:nvCxnSpPr>
        <p:spPr>
          <a:xfrm flipH="1">
            <a:off x="3435846" y="6910747"/>
            <a:ext cx="1253" cy="13427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>
            <a:off x="4208976" y="6910747"/>
            <a:ext cx="0" cy="2430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>
            <a:off x="2655132" y="6910747"/>
            <a:ext cx="0" cy="2430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1192487" y="6910747"/>
            <a:ext cx="0" cy="2430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6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</TotalTime>
  <Words>158</Words>
  <Application>Microsoft Office PowerPoint</Application>
  <PresentationFormat>Лист A4 (210x297 мм)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Абдразаков</cp:lastModifiedBy>
  <cp:revision>67</cp:revision>
  <cp:lastPrinted>2014-06-28T05:08:51Z</cp:lastPrinted>
  <dcterms:created xsi:type="dcterms:W3CDTF">2014-06-27T16:13:02Z</dcterms:created>
  <dcterms:modified xsi:type="dcterms:W3CDTF">2014-08-07T07:47:04Z</dcterms:modified>
</cp:coreProperties>
</file>