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3510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9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4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8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50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39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71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45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8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16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29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81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34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7406" y="343247"/>
            <a:ext cx="58393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</a:t>
            </a:r>
          </a:p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государственной функции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плановой или</a:t>
            </a:r>
          </a:p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внеплановой (выездной) проверки лицензиата на предмет</a:t>
            </a:r>
          </a:p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им лицензионных требований и условий</a:t>
            </a:r>
            <a:endPara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6378" y="1402536"/>
            <a:ext cx="5401337" cy="1807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орган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МВД России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Прямая со стрелкой 61"/>
          <p:cNvCxnSpPr>
            <a:endCxn id="18" idx="0"/>
          </p:cNvCxnSpPr>
          <p:nvPr/>
        </p:nvCxnSpPr>
        <p:spPr>
          <a:xfrm>
            <a:off x="3964918" y="1583269"/>
            <a:ext cx="0" cy="1686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2372176" y="1751945"/>
            <a:ext cx="3185484" cy="13593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лицензиата о дате проведения проверки, а также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с прокурором проведения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плановой или внеплановой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по основаниям, указанным в пункте 67.3 Административного регламента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54772" y="2544409"/>
            <a:ext cx="1228057" cy="1276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документарной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978023" y="3201723"/>
            <a:ext cx="1213309" cy="6187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внеплановой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1978023" y="5066875"/>
            <a:ext cx="4406459" cy="684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территориальным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органом МВД России решения и мер реагирования по результатам проверки, в том числе возбуждения дела об административном правонарушении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4710195" y="3201723"/>
            <a:ext cx="1213310" cy="618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плановой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1978023" y="4152475"/>
            <a:ext cx="4406459" cy="684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акта проверки (протокола об административном правонарушении, протокола об изъятии оружия), вручение его лицензиату, а также внесения записи в книгу учета проверок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454772" y="5421720"/>
            <a:ext cx="1228057" cy="2241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материала проверки к лицензионному или контрольно-наблюдательному делу, внесение полученных сведений в АИПС «Оружие-МВД»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1978023" y="6183714"/>
            <a:ext cx="1365503" cy="17310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лицензиату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предписания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(уведомления о приостановлении (прекращении), возобновлении действия лицензии)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3676983" y="6183714"/>
            <a:ext cx="1365503" cy="17310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заявления в суд о приостановлении (прекращении) действия лицензии и получение решение суда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5349922" y="6183713"/>
            <a:ext cx="1034561" cy="1731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внеплановой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1978023" y="8369633"/>
            <a:ext cx="3064463" cy="1114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уведомления лицензиата об устранении выявленных нарушений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>
            <a:endCxn id="49" idx="0"/>
          </p:cNvCxnSpPr>
          <p:nvPr/>
        </p:nvCxnSpPr>
        <p:spPr>
          <a:xfrm>
            <a:off x="1068801" y="1583269"/>
            <a:ext cx="0" cy="96114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199147" y="1583269"/>
            <a:ext cx="0" cy="16184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735358" y="1583269"/>
            <a:ext cx="0" cy="16184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18" idx="1"/>
          </p:cNvCxnSpPr>
          <p:nvPr/>
        </p:nvCxnSpPr>
        <p:spPr>
          <a:xfrm>
            <a:off x="2199147" y="2431640"/>
            <a:ext cx="17302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18" idx="3"/>
          </p:cNvCxnSpPr>
          <p:nvPr/>
        </p:nvCxnSpPr>
        <p:spPr>
          <a:xfrm flipV="1">
            <a:off x="5557660" y="2431639"/>
            <a:ext cx="177698" cy="1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2584676" y="3820474"/>
            <a:ext cx="1" cy="3373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5349922" y="3820474"/>
            <a:ext cx="1" cy="3373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73" idx="0"/>
          </p:cNvCxnSpPr>
          <p:nvPr/>
        </p:nvCxnSpPr>
        <p:spPr>
          <a:xfrm>
            <a:off x="4181253" y="4837233"/>
            <a:ext cx="0" cy="22964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79" idx="0"/>
          </p:cNvCxnSpPr>
          <p:nvPr/>
        </p:nvCxnSpPr>
        <p:spPr>
          <a:xfrm flipH="1">
            <a:off x="2660775" y="5751633"/>
            <a:ext cx="1" cy="4320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4117159" y="5751632"/>
            <a:ext cx="2" cy="4320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H="1">
            <a:off x="4624179" y="5751633"/>
            <a:ext cx="4636" cy="43208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81" idx="0"/>
          </p:cNvCxnSpPr>
          <p:nvPr/>
        </p:nvCxnSpPr>
        <p:spPr>
          <a:xfrm flipH="1">
            <a:off x="5867203" y="5751633"/>
            <a:ext cx="1" cy="4320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2660779" y="7914801"/>
            <a:ext cx="0" cy="4548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Соединительная линия уступом 33"/>
          <p:cNvCxnSpPr>
            <a:stCxn id="49" idx="2"/>
          </p:cNvCxnSpPr>
          <p:nvPr/>
        </p:nvCxnSpPr>
        <p:spPr>
          <a:xfrm rot="16200000" flipH="1">
            <a:off x="810317" y="4078958"/>
            <a:ext cx="1426191" cy="909222"/>
          </a:xfrm>
          <a:prstGeom prst="bentConnector3">
            <a:avLst>
              <a:gd name="adj1" fmla="val 100239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1682829" y="5601507"/>
            <a:ext cx="29519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Соединительная линия уступом 44"/>
          <p:cNvCxnSpPr>
            <a:stCxn id="82" idx="3"/>
            <a:endCxn id="73" idx="3"/>
          </p:cNvCxnSpPr>
          <p:nvPr/>
        </p:nvCxnSpPr>
        <p:spPr>
          <a:xfrm flipV="1">
            <a:off x="5042486" y="5409254"/>
            <a:ext cx="1341996" cy="3517710"/>
          </a:xfrm>
          <a:prstGeom prst="bentConnector3">
            <a:avLst>
              <a:gd name="adj1" fmla="val 117034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6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Words>164</Words>
  <Application>Microsoft Office PowerPoint</Application>
  <PresentationFormat>Лист A4 (210x297 мм)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HOME-PC</dc:creator>
  <cp:lastModifiedBy>Абдразаков</cp:lastModifiedBy>
  <cp:revision>59</cp:revision>
  <cp:lastPrinted>2014-06-28T05:08:51Z</cp:lastPrinted>
  <dcterms:created xsi:type="dcterms:W3CDTF">2014-06-27T16:13:02Z</dcterms:created>
  <dcterms:modified xsi:type="dcterms:W3CDTF">2014-08-07T06:25:15Z</dcterms:modified>
</cp:coreProperties>
</file>