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3234" y="-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27.03.2015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agBrick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75381" y="343247"/>
            <a:ext cx="552337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государственной функции контроля за частной</a:t>
            </a:r>
          </a:p>
          <a:p>
            <a:pPr algn="ctr"/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детективной и охранной деятельностью в Российской Федерации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36378" y="1402536"/>
            <a:ext cx="5401337" cy="1807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УЛРР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МВД России, территориальные органы МВД России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Прямая со стрелкой 61"/>
          <p:cNvCxnSpPr/>
          <p:nvPr/>
        </p:nvCxnSpPr>
        <p:spPr>
          <a:xfrm flipH="1">
            <a:off x="3437046" y="1583269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2349251" y="1920621"/>
            <a:ext cx="2161334" cy="8967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Уведомление лицензиата о дате проведения проверки, а также прокурора о проведении плановой или внеплановой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54772" y="2544409"/>
            <a:ext cx="1228057" cy="1276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документарной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5156425" y="2544409"/>
            <a:ext cx="1228057" cy="1276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наличия, организации хранения оружия, патронов и спецсредств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978023" y="3201723"/>
            <a:ext cx="1213309" cy="6187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внеплановой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1978023" y="5066875"/>
            <a:ext cx="4406459" cy="684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</a:t>
            </a:r>
            <a:r>
              <a:rPr lang="ru-RU" sz="1100" b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УЛРР </a:t>
            </a:r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МВД России, территориальным органом МВД России решения и мер реагирования по результатам проверки, в том числе возбуждения дела об административном правонарушении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3676983" y="3201723"/>
            <a:ext cx="1213310" cy="618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1978023" y="4152475"/>
            <a:ext cx="4406459" cy="6847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акта проверки (протокола об административном правонарушении, протокола об изъятии оружия), вручение его лицензиату, а также внесения записи в книгу учета проверок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54772" y="5421720"/>
            <a:ext cx="1228057" cy="2241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материала проверки к лицензионному или контрольно-наблюдательному делу, внесение полученных сведений в АИПС «Оружие-МВД»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1978023" y="6183714"/>
            <a:ext cx="1365503" cy="1731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лицензиату предписания, предупреждения (уведомления о приостановлении (прекращении), возобновлении действия лицензии)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3676983" y="6183714"/>
            <a:ext cx="1365503" cy="17310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заявления в суд о приостановлении (прекращении) действия лицензии и получение решение суда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5349922" y="6183713"/>
            <a:ext cx="1034561" cy="1731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внеплановой проверки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1978023" y="8369633"/>
            <a:ext cx="1365503" cy="11146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ru-RU" sz="11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уведомления лицензиата об устранении выявленных нарушений</a:t>
            </a:r>
            <a:endParaRPr lang="ru-RU" sz="11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Прямая со стрелкой 3"/>
          <p:cNvCxnSpPr>
            <a:endCxn id="49" idx="0"/>
          </p:cNvCxnSpPr>
          <p:nvPr/>
        </p:nvCxnSpPr>
        <p:spPr>
          <a:xfrm>
            <a:off x="1068801" y="1583269"/>
            <a:ext cx="0" cy="9611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756532" y="1583269"/>
            <a:ext cx="0" cy="9611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121953" y="1583269"/>
            <a:ext cx="0" cy="16184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4737774" y="1583269"/>
            <a:ext cx="0" cy="16184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18" idx="1"/>
          </p:cNvCxnSpPr>
          <p:nvPr/>
        </p:nvCxnSpPr>
        <p:spPr>
          <a:xfrm>
            <a:off x="2121953" y="2368992"/>
            <a:ext cx="227298" cy="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8" idx="3"/>
          </p:cNvCxnSpPr>
          <p:nvPr/>
        </p:nvCxnSpPr>
        <p:spPr>
          <a:xfrm flipV="1">
            <a:off x="4510585" y="2368992"/>
            <a:ext cx="227189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H="1">
            <a:off x="2584676" y="3820474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4283638" y="3820474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flipH="1">
            <a:off x="5755829" y="3820023"/>
            <a:ext cx="1" cy="33735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73" idx="0"/>
          </p:cNvCxnSpPr>
          <p:nvPr/>
        </p:nvCxnSpPr>
        <p:spPr>
          <a:xfrm>
            <a:off x="4181253" y="4837233"/>
            <a:ext cx="0" cy="22964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endCxn id="79" idx="0"/>
          </p:cNvCxnSpPr>
          <p:nvPr/>
        </p:nvCxnSpPr>
        <p:spPr>
          <a:xfrm flipH="1">
            <a:off x="2660775" y="5751633"/>
            <a:ext cx="1" cy="4320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4117159" y="5751632"/>
            <a:ext cx="2" cy="43208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4624179" y="5751633"/>
            <a:ext cx="4636" cy="432080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81" idx="0"/>
          </p:cNvCxnSpPr>
          <p:nvPr/>
        </p:nvCxnSpPr>
        <p:spPr>
          <a:xfrm flipH="1">
            <a:off x="5867203" y="5751633"/>
            <a:ext cx="1" cy="43208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82" idx="0"/>
          </p:cNvCxnSpPr>
          <p:nvPr/>
        </p:nvCxnSpPr>
        <p:spPr>
          <a:xfrm flipH="1">
            <a:off x="2660775" y="7914801"/>
            <a:ext cx="3" cy="4548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Соединительная линия уступом 33"/>
          <p:cNvCxnSpPr>
            <a:stCxn id="49" idx="2"/>
          </p:cNvCxnSpPr>
          <p:nvPr/>
        </p:nvCxnSpPr>
        <p:spPr>
          <a:xfrm rot="16200000" flipH="1">
            <a:off x="810317" y="4078958"/>
            <a:ext cx="1426191" cy="909222"/>
          </a:xfrm>
          <a:prstGeom prst="bentConnector3">
            <a:avLst>
              <a:gd name="adj1" fmla="val 100239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flipH="1">
            <a:off x="1682829" y="5601507"/>
            <a:ext cx="29519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>
            <a:stCxn id="82" idx="3"/>
            <a:endCxn id="73" idx="3"/>
          </p:cNvCxnSpPr>
          <p:nvPr/>
        </p:nvCxnSpPr>
        <p:spPr>
          <a:xfrm flipV="1">
            <a:off x="3343526" y="5409254"/>
            <a:ext cx="3040956" cy="3517710"/>
          </a:xfrm>
          <a:prstGeom prst="bentConnector3">
            <a:avLst>
              <a:gd name="adj1" fmla="val 107517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60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511</TotalTime>
  <Words>166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Абдразаков</cp:lastModifiedBy>
  <cp:revision>59</cp:revision>
  <cp:lastPrinted>2014-06-28T05:08:51Z</cp:lastPrinted>
  <dcterms:created xsi:type="dcterms:W3CDTF">2014-06-27T16:13:02Z</dcterms:created>
  <dcterms:modified xsi:type="dcterms:W3CDTF">2015-03-27T11:32:52Z</dcterms:modified>
</cp:coreProperties>
</file>